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BE5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6" autoAdjust="0"/>
    <p:restoredTop sz="94660"/>
  </p:normalViewPr>
  <p:slideViewPr>
    <p:cSldViewPr>
      <p:cViewPr varScale="1">
        <p:scale>
          <a:sx n="70" d="100"/>
          <a:sy n="70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A64A1F-76AA-4449-87F0-390B0CC8D3AC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8FB18-F313-4507-AAA1-8C341B228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8FB18-F313-4507-AAA1-8C341B22836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F7FD-3CC6-4AB1-84A0-A3759646BB3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A829-02B6-44CA-AE29-EE563EADE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F7FD-3CC6-4AB1-84A0-A3759646BB3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A829-02B6-44CA-AE29-EE563EADE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F7FD-3CC6-4AB1-84A0-A3759646BB3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A829-02B6-44CA-AE29-EE563EADE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F7FD-3CC6-4AB1-84A0-A3759646BB3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A829-02B6-44CA-AE29-EE563EADE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F7FD-3CC6-4AB1-84A0-A3759646BB3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A829-02B6-44CA-AE29-EE563EADE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F7FD-3CC6-4AB1-84A0-A3759646BB3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A829-02B6-44CA-AE29-EE563EADE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F7FD-3CC6-4AB1-84A0-A3759646BB3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A829-02B6-44CA-AE29-EE563EADE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F7FD-3CC6-4AB1-84A0-A3759646BB3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A829-02B6-44CA-AE29-EE563EADE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F7FD-3CC6-4AB1-84A0-A3759646BB3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A829-02B6-44CA-AE29-EE563EADE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F7FD-3CC6-4AB1-84A0-A3759646BB3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A829-02B6-44CA-AE29-EE563EADE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F7FD-3CC6-4AB1-84A0-A3759646BB3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4A829-02B6-44CA-AE29-EE563EADE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BF7FD-3CC6-4AB1-84A0-A3759646BB3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4A829-02B6-44CA-AE29-EE563EADE6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The year of 2000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DBE54"/>
                </a:solidFill>
              </a:rPr>
              <a:t>By </a:t>
            </a:r>
            <a:r>
              <a:rPr lang="en-US" dirty="0" err="1">
                <a:solidFill>
                  <a:srgbClr val="9DBE54"/>
                </a:solidFill>
              </a:rPr>
              <a:t>M</a:t>
            </a:r>
            <a:r>
              <a:rPr lang="en-US" dirty="0" err="1" smtClean="0">
                <a:solidFill>
                  <a:srgbClr val="9DBE54"/>
                </a:solidFill>
              </a:rPr>
              <a:t>ickenzie</a:t>
            </a:r>
            <a:r>
              <a:rPr lang="en-US" dirty="0" smtClean="0">
                <a:solidFill>
                  <a:srgbClr val="9DBE54"/>
                </a:solidFill>
              </a:rPr>
              <a:t> Hatton</a:t>
            </a:r>
          </a:p>
          <a:p>
            <a:r>
              <a:rPr lang="en-US" dirty="0" smtClean="0">
                <a:solidFill>
                  <a:srgbClr val="9DBE54"/>
                </a:solidFill>
              </a:rPr>
              <a:t>A2</a:t>
            </a:r>
            <a:endParaRPr lang="en-US" dirty="0">
              <a:solidFill>
                <a:srgbClr val="9DBE54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http://en.wikipedia.org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2000 December 1</a:t>
            </a:r>
            <a:r>
              <a:rPr lang="en-US" baseline="30000" dirty="0" smtClean="0"/>
              <a:t>st </a:t>
            </a:r>
            <a:r>
              <a:rPr lang="en-US" dirty="0" smtClean="0"/>
              <a:t> Vicente Fox elected President in Mexico against his competitor Francisco Labastida.</a:t>
            </a:r>
            <a:endParaRPr lang="en-US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Inventions/Technology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Bibilyography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38</Words>
  <Application>Microsoft Office PowerPoint</Application>
  <PresentationFormat>On-screen Show (4:3)</PresentationFormat>
  <Paragraphs>15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year of 2000</vt:lpstr>
      <vt:lpstr>Politics</vt:lpstr>
      <vt:lpstr>Economy</vt:lpstr>
      <vt:lpstr>Statistics</vt:lpstr>
      <vt:lpstr>Natural Disasters</vt:lpstr>
      <vt:lpstr>Inventions/Technology</vt:lpstr>
      <vt:lpstr>music</vt:lpstr>
      <vt:lpstr>Sports</vt:lpstr>
      <vt:lpstr>Bibilyography</vt:lpstr>
      <vt:lpstr>Resources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year of 2000</dc:title>
  <dc:creator>lionsgate</dc:creator>
  <cp:lastModifiedBy>lionsgate</cp:lastModifiedBy>
  <cp:revision>7</cp:revision>
  <dcterms:created xsi:type="dcterms:W3CDTF">2009-09-10T18:55:22Z</dcterms:created>
  <dcterms:modified xsi:type="dcterms:W3CDTF">2009-09-10T20:11:41Z</dcterms:modified>
</cp:coreProperties>
</file>